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06" r:id="rId2"/>
    <p:sldId id="262" r:id="rId3"/>
    <p:sldId id="307" r:id="rId4"/>
    <p:sldId id="258" r:id="rId5"/>
    <p:sldId id="308" r:id="rId6"/>
    <p:sldId id="309" r:id="rId7"/>
    <p:sldId id="263" r:id="rId8"/>
    <p:sldId id="260" r:id="rId9"/>
    <p:sldId id="295" r:id="rId10"/>
    <p:sldId id="268" r:id="rId11"/>
    <p:sldId id="293" r:id="rId12"/>
    <p:sldId id="267" r:id="rId13"/>
    <p:sldId id="270" r:id="rId14"/>
    <p:sldId id="29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500"/>
    <a:srgbClr val="F25F29"/>
    <a:srgbClr val="91BED4"/>
    <a:srgbClr val="F0F0F0"/>
    <a:srgbClr val="304269"/>
    <a:srgbClr val="D9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4" autoAdjust="0"/>
    <p:restoredTop sz="87368" autoAdjust="0"/>
  </p:normalViewPr>
  <p:slideViewPr>
    <p:cSldViewPr>
      <p:cViewPr varScale="1">
        <p:scale>
          <a:sx n="77" d="100"/>
          <a:sy n="77" d="100"/>
        </p:scale>
        <p:origin x="-1747" y="-86"/>
      </p:cViewPr>
      <p:guideLst>
        <p:guide orient="horz" pos="316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7EC3-CD50-4DA5-B722-330229C0073D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2E5A-FBEB-4329-9E4A-5F20B49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0011-04E0-4F3F-BFCE-633C944A425A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2AD7-BD31-48B9-8C8A-7D4EAE7F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a photo album.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Master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Up Landscape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Snap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ctr"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short caption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Slide 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a Mixed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subtext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olored Captions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Title and Large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600" b="1" baseline="0">
                <a:solidFill>
                  <a:srgbClr val="FC7500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caption text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3 Landscape with 2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Up: 2 Landscape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olored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ic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rai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bum Section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>
              <a:defRPr sz="4400" b="1" baseline="0">
                <a:solidFill>
                  <a:srgbClr val="FC7500"/>
                </a:solidFill>
              </a:defRPr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Transpare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0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00600"/>
            <a:ext cx="5486400" cy="566738"/>
          </a:xfrm>
          <a:solidFill>
            <a:srgbClr val="FC7500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54435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sz="28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 with Title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5/24/2013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2B4-868F-4681-9E70-FF7ECCDC67D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32519" y="0"/>
            <a:ext cx="540774" cy="6858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693455" y="3429000"/>
            <a:ext cx="6858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76" r:id="rId4"/>
    <p:sldLayoutId id="2147483657" r:id="rId5"/>
    <p:sldLayoutId id="2147483655" r:id="rId6"/>
    <p:sldLayoutId id="2147483674" r:id="rId7"/>
    <p:sldLayoutId id="2147483675" r:id="rId8"/>
    <p:sldLayoutId id="2147483670" r:id="rId9"/>
    <p:sldLayoutId id="2147483671" r:id="rId10"/>
    <p:sldLayoutId id="2147483679" r:id="rId11"/>
    <p:sldLayoutId id="2147483680" r:id="rId12"/>
    <p:sldLayoutId id="2147483672" r:id="rId13"/>
    <p:sldLayoutId id="2147483673" r:id="rId14"/>
    <p:sldLayoutId id="2147483650" r:id="rId15"/>
    <p:sldLayoutId id="2147483667" r:id="rId16"/>
    <p:sldLayoutId id="2147483668" r:id="rId17"/>
    <p:sldLayoutId id="2147483666" r:id="rId18"/>
    <p:sldLayoutId id="2147483664" r:id="rId19"/>
    <p:sldLayoutId id="2147483663" r:id="rId20"/>
    <p:sldLayoutId id="2147483653" r:id="rId21"/>
    <p:sldLayoutId id="2147483652" r:id="rId22"/>
    <p:sldLayoutId id="2147483660" r:id="rId23"/>
    <p:sldLayoutId id="2147483658" r:id="rId24"/>
    <p:sldLayoutId id="2147483665" r:id="rId25"/>
    <p:sldLayoutId id="2147483669" r:id="rId26"/>
    <p:sldLayoutId id="2147483654" r:id="rId27"/>
    <p:sldLayoutId id="2147483656" r:id="rId28"/>
    <p:sldLayoutId id="2147483684" r:id="rId2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7500"/>
                </a:solidFill>
              </a:rPr>
              <a:t>Urban</a:t>
            </a:r>
            <a:r>
              <a:rPr lang="en-US" dirty="0" smtClean="0"/>
              <a:t> Photo Album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49" y="1346617"/>
            <a:ext cx="6262255" cy="468544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Photo Corners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724400" y="52440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MODERN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724400" y="9906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DYNAMIC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50" y="291010"/>
            <a:ext cx="2070100" cy="199499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0" y="291009"/>
            <a:ext cx="2059858" cy="1997633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4800" y="989272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PROFESSIONAL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517057" y="31104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ABSTRACT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6936657" y="31242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04800" y="52578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CREATIVE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9" grpId="0" build="p"/>
      <p:bldP spid="13" grpId="0" build="p" autoUpdateAnimBg="0"/>
      <p:bldP spid="15" grpId="0" build="p" autoUpdateAnimBg="0"/>
      <p:bldP spid="1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rgbClr val="FC7500"/>
                </a:solidFill>
              </a:rPr>
              <a:t>transitions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special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album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2950" y="0"/>
            <a:ext cx="459105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58387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1"/>
          <a:stretch/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PICTURE EFFECTS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95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300764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027979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2475" y="5562600"/>
            <a:ext cx="7553325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US" sz="2400" b="1" dirty="0" smtClean="0">
                <a:solidFill>
                  <a:srgbClr val="FC7500"/>
                </a:solidFill>
              </a:rPr>
              <a:t>Picture Color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change the tone or saturation of your picture or to recolor it to a single color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51" y="2074849"/>
            <a:ext cx="1994170" cy="309711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803424" y="2074848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530837" y="2074849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522" y="4854033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Tone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741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Saturation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796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Color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197221" y="1105518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669184" y="2631084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6314" y="552306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26" name="Picture 5"/>
          <p:cNvPicPr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5715" y="2077872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55576" y="1101736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0528" y="2627301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Corrections</a:t>
            </a:r>
            <a:r>
              <a:rPr lang="en-US" sz="2400" dirty="0"/>
              <a:t> allow you to change the </a:t>
            </a:r>
            <a:r>
              <a:rPr lang="en-US" sz="2400" dirty="0" smtClean="0"/>
              <a:t>contrast, brightness, and sharpness </a:t>
            </a:r>
            <a:r>
              <a:rPr lang="en-US" sz="2400" dirty="0"/>
              <a:t>of your images.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5" y="549932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520" y="2081050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742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Contrast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6150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Brightness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2045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Sharpness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0475" y="240475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259" y="188259"/>
            <a:ext cx="8776448" cy="64904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5112603"/>
            <a:ext cx="6781800" cy="13643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Background Removal </a:t>
            </a:r>
            <a:r>
              <a:rPr lang="en-US" sz="2400" dirty="0"/>
              <a:t>allows you to quickly and easily remove backgrounds to isolate </a:t>
            </a:r>
            <a:r>
              <a:rPr lang="en-US" sz="2400" dirty="0" smtClean="0"/>
              <a:t>items </a:t>
            </a:r>
            <a:r>
              <a:rPr lang="en-US" sz="2400" dirty="0"/>
              <a:t>in your image.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767" y="762000"/>
            <a:ext cx="6432176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	Focus on the Star of Your Photo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943" y="1752600"/>
            <a:ext cx="4180114" cy="3085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8975" y="1759527"/>
            <a:ext cx="4180114" cy="308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287" y="609600"/>
            <a:ext cx="6048027" cy="453142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873826"/>
            <a:ext cx="3590704" cy="3590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5486400"/>
            <a:ext cx="6781800" cy="1219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FC7500"/>
                </a:solidFill>
              </a:rPr>
              <a:t>layering multiple objects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a different background, you can create dynamic layouts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2400" y="1828800"/>
            <a:ext cx="3864903" cy="2852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66800"/>
            <a:ext cx="5305254" cy="379704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C7500"/>
                </a:solidFill>
              </a:rPr>
              <a:t>Dramatic </a:t>
            </a:r>
            <a:r>
              <a:rPr lang="en-US" sz="2400" b="1" dirty="0">
                <a:solidFill>
                  <a:srgbClr val="FC7500"/>
                </a:solidFill>
              </a:rPr>
              <a:t>effects </a:t>
            </a:r>
            <a:r>
              <a:rPr lang="en-US" sz="2400" dirty="0"/>
              <a:t>can be </a:t>
            </a:r>
            <a:r>
              <a:rPr lang="en-US" sz="2400" dirty="0" smtClean="0"/>
              <a:t>achieved by layering an object over the same image with artistic effects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"/>
          <a:stretch/>
        </p:blipFill>
        <p:spPr>
          <a:xfrm>
            <a:off x="1752600" y="1066800"/>
            <a:ext cx="5313218" cy="379476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8675"/>
            <a:ext cx="5297027" cy="37911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layouts bring </a:t>
            </a:r>
          </a:p>
          <a:p>
            <a:pPr marL="0">
              <a:lnSpc>
                <a:spcPct val="70000"/>
              </a:lnSpc>
            </a:pPr>
            <a:r>
              <a:rPr lang="en-US" sz="3700" dirty="0" smtClean="0">
                <a:solidFill>
                  <a:srgbClr val="FC7500"/>
                </a:solidFill>
              </a:rPr>
              <a:t>creativity</a:t>
            </a:r>
            <a:r>
              <a:rPr lang="en-US" sz="3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your presentation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Mechanical Flower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Snapshots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93" y="1346849"/>
            <a:ext cx="3296159" cy="320409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Slide Film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theme/theme1.xml><?xml version="1.0" encoding="utf-8"?>
<a:theme xmlns:a="http://schemas.openxmlformats.org/drawingml/2006/main" name="Urban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UrbanPhotoAlbum</Template>
  <TotalTime>0</TotalTime>
  <Words>167</Words>
  <Application>Microsoft Office PowerPoint</Application>
  <PresentationFormat>On-screen Show (4:3)</PresentationFormat>
  <Paragraphs>45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Urban Photo Album</vt:lpstr>
      <vt:lpstr>PowerPoint Presentation</vt:lpstr>
      <vt:lpstr>NEW PICTURE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2013-05-23T18:02:59Z</dcterms:created>
  <dcterms:modified xsi:type="dcterms:W3CDTF">2013-05-23T18:03:18Z</dcterms:modified>
</cp:coreProperties>
</file>